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73" r:id="rId16"/>
    <p:sldId id="267" r:id="rId17"/>
    <p:sldId id="268" r:id="rId18"/>
    <p:sldId id="269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>
      <p:cViewPr varScale="1">
        <p:scale>
          <a:sx n="65" d="100"/>
          <a:sy n="65" d="100"/>
        </p:scale>
        <p:origin x="145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869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440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472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0083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8258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733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032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729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318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438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0224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942A5-F900-466F-B697-8FA1D3225A8A}" type="datetimeFigureOut">
              <a:rPr lang="vi-VN" smtClean="0"/>
              <a:pPr/>
              <a:t>13/12/2021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7444A-CA78-4119-A755-5443BE24501E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374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Đại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Cương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4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628800"/>
            <a:ext cx="8856984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938" y="1916832"/>
            <a:ext cx="8805550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96753"/>
            <a:ext cx="8809140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33524"/>
            <a:ext cx="8968348" cy="398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66788"/>
            <a:ext cx="8740277" cy="505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0176" y="1556792"/>
            <a:ext cx="9260688" cy="389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67" y="1200150"/>
            <a:ext cx="8984471" cy="467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937" y="1628800"/>
            <a:ext cx="8857551" cy="373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695450"/>
            <a:ext cx="9124733" cy="389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4779"/>
            <a:ext cx="8280920" cy="6670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1" y="-38792"/>
            <a:ext cx="8064896" cy="692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540" y="1130586"/>
            <a:ext cx="8651940" cy="4602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err="1" smtClean="0">
                <a:latin typeface="Times New Roman" pitchFamily="18" charset="0"/>
                <a:cs typeface="Times New Roman" pitchFamily="18" charset="0"/>
              </a:rPr>
              <a:t>Hàm</a:t>
            </a:r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 Logic AND, OR </a:t>
            </a:r>
            <a:r>
              <a:rPr lang="en-US" sz="60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6000" dirty="0" err="1" smtClean="0">
                <a:latin typeface="Times New Roman" pitchFamily="18" charset="0"/>
                <a:cs typeface="Times New Roman" pitchFamily="18" charset="0"/>
              </a:rPr>
              <a:t>Hàm</a:t>
            </a:r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 IF</a:t>
            </a:r>
            <a:endParaRPr lang="vi-VN" sz="6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1196752"/>
            <a:ext cx="9161419" cy="181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2008" y="3356992"/>
            <a:ext cx="9252520" cy="1411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13" y="2009774"/>
            <a:ext cx="9072591" cy="3147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45" y="1446654"/>
            <a:ext cx="9056059" cy="392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72816"/>
            <a:ext cx="9009182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001" y="1844824"/>
            <a:ext cx="898799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3" y="280988"/>
            <a:ext cx="8982075" cy="629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Hàm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kê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dirty="0" err="1" smtClean="0">
                <a:latin typeface="Times New Roman" pitchFamily="18" charset="0"/>
                <a:cs typeface="Times New Roman" pitchFamily="18" charset="0"/>
              </a:rPr>
              <a:t>gian</a:t>
            </a:r>
            <a:endParaRPr lang="vi-VN" sz="5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98" y="2352675"/>
            <a:ext cx="9075606" cy="20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8623043" cy="6543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9" y="414339"/>
            <a:ext cx="8964487" cy="5714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1376364"/>
            <a:ext cx="8964488" cy="385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4863"/>
            <a:ext cx="9144000" cy="547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27185"/>
            <a:ext cx="8640960" cy="59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61831"/>
            <a:ext cx="8774236" cy="619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2564904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err="1" smtClean="0">
                <a:latin typeface="Times New Roman" pitchFamily="18" charset="0"/>
                <a:cs typeface="Times New Roman" pitchFamily="18" charset="0"/>
              </a:rPr>
              <a:t>Hàm</a:t>
            </a:r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6000" dirty="0" err="1" smtClean="0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6000" dirty="0" err="1" smtClean="0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6000" dirty="0" err="1" smtClean="0">
                <a:latin typeface="Times New Roman" pitchFamily="18" charset="0"/>
                <a:cs typeface="Times New Roman" pitchFamily="18" charset="0"/>
              </a:rPr>
              <a:t>chuỗi</a:t>
            </a:r>
            <a:endParaRPr lang="vi-VN" sz="6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806767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923" y="1412776"/>
            <a:ext cx="80105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568699"/>
            <a:ext cx="8136905" cy="108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3717032"/>
            <a:ext cx="77819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04664"/>
            <a:ext cx="80486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556792"/>
            <a:ext cx="8086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780928"/>
            <a:ext cx="79343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22541"/>
            <a:ext cx="8643645" cy="4538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7" y="116632"/>
            <a:ext cx="7776863" cy="6615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98" y="764704"/>
            <a:ext cx="8982998" cy="5133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32044"/>
            <a:ext cx="8614505" cy="528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91059"/>
            <a:ext cx="7920880" cy="576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64704"/>
            <a:ext cx="8801362" cy="5289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90056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Hàm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dò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VLOOKUP</a:t>
            </a: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4800" dirty="0" err="1" smtClean="0">
                <a:latin typeface="Times New Roman" pitchFamily="18" charset="0"/>
                <a:cs typeface="Times New Roman" pitchFamily="18" charset="0"/>
              </a:rPr>
              <a:t>HLOOKUP</a:t>
            </a:r>
            <a:endParaRPr lang="vi-VN" sz="4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062" y="2420889"/>
            <a:ext cx="8263394" cy="19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125" y="188640"/>
            <a:ext cx="8659683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978" y="4869160"/>
            <a:ext cx="830149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03069"/>
            <a:ext cx="8640960" cy="635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470" y="548681"/>
            <a:ext cx="8436272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734" y="620688"/>
            <a:ext cx="8451729" cy="5551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241122"/>
            <a:ext cx="8208912" cy="63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62" y="1052736"/>
            <a:ext cx="900267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75183"/>
            <a:ext cx="8714935" cy="566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9946"/>
            <a:ext cx="8352928" cy="631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817" y="548681"/>
            <a:ext cx="8604368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27215"/>
            <a:ext cx="8360089" cy="57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88840"/>
            <a:ext cx="8610385" cy="321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89558"/>
            <a:ext cx="7777963" cy="647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522951" cy="3495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8426"/>
            <a:ext cx="7920880" cy="652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965" y="332656"/>
            <a:ext cx="8636523" cy="603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132856"/>
            <a:ext cx="8890241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6856" y="270892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smtClean="0">
                <a:latin typeface="Times New Roman" pitchFamily="18" charset="0"/>
                <a:cs typeface="Times New Roman" pitchFamily="18" charset="0"/>
              </a:rPr>
              <a:t>Hàm</a:t>
            </a:r>
            <a:endParaRPr lang="vi-VN" sz="8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761" y="692696"/>
            <a:ext cx="8564476" cy="547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19192"/>
            <a:ext cx="8709920" cy="485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85727"/>
            <a:ext cx="8784976" cy="46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22271"/>
            <a:ext cx="8784976" cy="521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20000"/>
            <a:ext cx="8496944" cy="5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37147"/>
            <a:ext cx="8412413" cy="552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bảng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thử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hàm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vi-V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944" y="2564904"/>
            <a:ext cx="8719536" cy="255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197" y="692696"/>
            <a:ext cx="8882299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79" y="723335"/>
            <a:ext cx="8952417" cy="529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[DH GTVT] Power Point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[DH GTVT] Power Point1</Template>
  <TotalTime>590</TotalTime>
  <Words>42</Words>
  <Application>Microsoft Office PowerPoint</Application>
  <PresentationFormat>On-screen Show (4:3)</PresentationFormat>
  <Paragraphs>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Times New Roman</vt:lpstr>
      <vt:lpstr>[DH GTVT] Power Point1</vt:lpstr>
      <vt:lpstr>Tin Học Đại Cương – Phần 4</vt:lpstr>
      <vt:lpstr>PowerPoint Presentation</vt:lpstr>
      <vt:lpstr>PowerPoint Presentation</vt:lpstr>
      <vt:lpstr>PowerPoint Presentation</vt:lpstr>
      <vt:lpstr>PowerPoint Presentation</vt:lpstr>
      <vt:lpstr>Hàm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Hàm Logic AND, OR và Hàm 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Hàm thống kê và Thời gian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Hàm xử lý chuỗi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Hàm dò tìm VLOOKUP, HLOOKUP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Đại Cương – Phần 4</dc:title>
  <dc:creator>NITHANH</dc:creator>
  <cp:lastModifiedBy>Nguyen Huy</cp:lastModifiedBy>
  <cp:revision>8</cp:revision>
  <dcterms:created xsi:type="dcterms:W3CDTF">2013-08-01T03:28:05Z</dcterms:created>
  <dcterms:modified xsi:type="dcterms:W3CDTF">2021-12-13T02:40:52Z</dcterms:modified>
</cp:coreProperties>
</file>